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7" r:id="rId2"/>
    <p:sldId id="265" r:id="rId3"/>
    <p:sldId id="259" r:id="rId4"/>
    <p:sldId id="271" r:id="rId5"/>
    <p:sldId id="258" r:id="rId6"/>
    <p:sldId id="272" r:id="rId7"/>
    <p:sldId id="270" r:id="rId8"/>
    <p:sldId id="262" r:id="rId9"/>
    <p:sldId id="269" r:id="rId10"/>
    <p:sldId id="261" r:id="rId11"/>
    <p:sldId id="268" r:id="rId12"/>
    <p:sldId id="264" r:id="rId13"/>
    <p:sldId id="267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B3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6" d="100"/>
          <a:sy n="96" d="100"/>
        </p:scale>
        <p:origin x="13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5358AF8E-C7BE-439E-9452-801741C05445}" type="datetimeFigureOut">
              <a:rPr lang="en-IN" smtClean="0"/>
              <a:t>06-03-2023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F158593A-26B2-4095-9848-F8BCDA82D5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1275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AF8E-C7BE-439E-9452-801741C05445}" type="datetimeFigureOut">
              <a:rPr lang="en-IN" smtClean="0"/>
              <a:t>06-03-2023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593A-26B2-4095-9848-F8BCDA82D5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728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358AF8E-C7BE-439E-9452-801741C05445}" type="datetimeFigureOut">
              <a:rPr lang="en-IN" smtClean="0"/>
              <a:t>06-03-2023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158593A-26B2-4095-9848-F8BCDA82D5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99188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358AF8E-C7BE-439E-9452-801741C05445}" type="datetimeFigureOut">
              <a:rPr lang="en-IN" smtClean="0"/>
              <a:t>06-03-2023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158593A-26B2-4095-9848-F8BCDA82D576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3938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358AF8E-C7BE-439E-9452-801741C05445}" type="datetimeFigureOut">
              <a:rPr lang="en-IN" smtClean="0"/>
              <a:t>06-03-2023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158593A-26B2-4095-9848-F8BCDA82D5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17266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AF8E-C7BE-439E-9452-801741C05445}" type="datetimeFigureOut">
              <a:rPr lang="en-IN" smtClean="0"/>
              <a:t>06-03-2023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593A-26B2-4095-9848-F8BCDA82D5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97466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AF8E-C7BE-439E-9452-801741C05445}" type="datetimeFigureOut">
              <a:rPr lang="en-IN" smtClean="0"/>
              <a:t>06-03-2023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593A-26B2-4095-9848-F8BCDA82D5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34054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AF8E-C7BE-439E-9452-801741C05445}" type="datetimeFigureOut">
              <a:rPr lang="en-IN" smtClean="0"/>
              <a:t>06-03-2023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593A-26B2-4095-9848-F8BCDA82D5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9182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358AF8E-C7BE-439E-9452-801741C05445}" type="datetimeFigureOut">
              <a:rPr lang="en-IN" smtClean="0"/>
              <a:t>06-03-2023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158593A-26B2-4095-9848-F8BCDA82D5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6058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AF8E-C7BE-439E-9452-801741C05445}" type="datetimeFigureOut">
              <a:rPr lang="en-IN" smtClean="0"/>
              <a:t>06-03-2023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593A-26B2-4095-9848-F8BCDA82D5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683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358AF8E-C7BE-439E-9452-801741C05445}" type="datetimeFigureOut">
              <a:rPr lang="en-IN" smtClean="0"/>
              <a:t>06-03-2023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158593A-26B2-4095-9848-F8BCDA82D5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7943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AF8E-C7BE-439E-9452-801741C05445}" type="datetimeFigureOut">
              <a:rPr lang="en-IN" smtClean="0"/>
              <a:t>06-03-2023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593A-26B2-4095-9848-F8BCDA82D5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8920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AF8E-C7BE-439E-9452-801741C05445}" type="datetimeFigureOut">
              <a:rPr lang="en-IN" smtClean="0"/>
              <a:t>06-03-2023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593A-26B2-4095-9848-F8BCDA82D5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845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AF8E-C7BE-439E-9452-801741C05445}" type="datetimeFigureOut">
              <a:rPr lang="en-IN" smtClean="0"/>
              <a:t>06-03-2023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593A-26B2-4095-9848-F8BCDA82D5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8798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AF8E-C7BE-439E-9452-801741C05445}" type="datetimeFigureOut">
              <a:rPr lang="en-IN" smtClean="0"/>
              <a:t>06-03-2023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593A-26B2-4095-9848-F8BCDA82D5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8330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AF8E-C7BE-439E-9452-801741C05445}" type="datetimeFigureOut">
              <a:rPr lang="en-IN" smtClean="0"/>
              <a:t>06-03-2023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593A-26B2-4095-9848-F8BCDA82D5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4776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AF8E-C7BE-439E-9452-801741C05445}" type="datetimeFigureOut">
              <a:rPr lang="en-IN" smtClean="0"/>
              <a:t>06-03-2023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593A-26B2-4095-9848-F8BCDA82D5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6985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58AF8E-C7BE-439E-9452-801741C05445}" type="datetimeFigureOut">
              <a:rPr lang="en-IN" smtClean="0"/>
              <a:t>06-03-2023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8593A-26B2-4095-9848-F8BCDA82D5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5625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A22DDE2-FB2D-421B-B377-F9AD495CE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95140B-9736-47E4-9A7D-ABB32F3AA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C51B9DA-B0CC-480A-8EA5-4D5C3E051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06CBD99-851A-12C4-FF0F-0244BE5471B5}"/>
              </a:ext>
            </a:extLst>
          </p:cNvPr>
          <p:cNvSpPr/>
          <p:nvPr/>
        </p:nvSpPr>
        <p:spPr>
          <a:xfrm>
            <a:off x="5404564" y="1674674"/>
            <a:ext cx="4637808" cy="1754326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lIns="91440" tIns="45720" rIns="91440" bIns="45720">
            <a:spAutoFit/>
            <a:sp3d extrusionH="50800" prstMaterial="matte">
              <a:bevelT w="50800" h="139700"/>
              <a:bevelB w="44450" prst="softRound"/>
            </a:sp3d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MUZIX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APPLICATION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D11F27-54D9-F3E4-3204-908280D0C2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58" y="2284233"/>
            <a:ext cx="2596373" cy="60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6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7DC7CC-A8AC-7C2C-A2FC-B0B9D05AC1EE}"/>
              </a:ext>
            </a:extLst>
          </p:cNvPr>
          <p:cNvSpPr/>
          <p:nvPr/>
        </p:nvSpPr>
        <p:spPr>
          <a:xfrm>
            <a:off x="3040253" y="101394"/>
            <a:ext cx="532941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2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52DFA5-40C5-595F-37CA-026D01C573D1}"/>
              </a:ext>
            </a:extLst>
          </p:cNvPr>
          <p:cNvSpPr txBox="1"/>
          <p:nvPr/>
        </p:nvSpPr>
        <p:spPr>
          <a:xfrm>
            <a:off x="770883" y="1024724"/>
            <a:ext cx="1065023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>
                    <a:lumMod val="9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Successfully verified registered users can have multiple profiles.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>
                    <a:lumMod val="9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Browse movie information and enjoy any movie trailer. 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>
                    <a:lumMod val="9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Search Movies- Can search movies on rating, language, genre, and name basis.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>
                    <a:lumMod val="9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Users can add and delete any movie from their customized favorite list.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>
                    <a:lumMod val="9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Get Recommended movies on basis of your searched movies.</a:t>
            </a:r>
            <a:endParaRPr lang="en-IN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66128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47162B-0933-EBB5-7585-4B2E4BB9B5D5}"/>
              </a:ext>
            </a:extLst>
          </p:cNvPr>
          <p:cNvSpPr/>
          <p:nvPr/>
        </p:nvSpPr>
        <p:spPr>
          <a:xfrm>
            <a:off x="1061323" y="-66021"/>
            <a:ext cx="895346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INTERACTIVE DEMO</a:t>
            </a:r>
            <a:endParaRPr lang="en-US" sz="54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190A06-BCAB-CE29-D499-F32193247E11}"/>
              </a:ext>
            </a:extLst>
          </p:cNvPr>
          <p:cNvSpPr txBox="1"/>
          <p:nvPr/>
        </p:nvSpPr>
        <p:spPr>
          <a:xfrm>
            <a:off x="1588509" y="1331754"/>
            <a:ext cx="991685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3200" dirty="0">
              <a:solidFill>
                <a:schemeClr val="tx1">
                  <a:lumMod val="9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17B15E9A-4067-8210-C737-0CFB91158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51" y="857309"/>
            <a:ext cx="5497537" cy="2435821"/>
          </a:xfrm>
          <a:prstGeom prst="rect">
            <a:avLst/>
          </a:prstGeom>
        </p:spPr>
      </p:pic>
      <p:pic>
        <p:nvPicPr>
          <p:cNvPr id="9" name="Picture 8" descr="A picture containing text, monitor, television, person&#10;&#10;Description automatically generated">
            <a:extLst>
              <a:ext uri="{FF2B5EF4-FFF2-40B4-BE49-F238E27FC236}">
                <a16:creationId xmlns:a16="http://schemas.microsoft.com/office/drawing/2014/main" id="{B3399FD5-F4FB-ACE5-5F2F-CBC0E5071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391" y="3755413"/>
            <a:ext cx="5570137" cy="271046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1" name="Picture 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E06B92B7-EE0A-FC16-E2D0-8D2243B087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392" y="827433"/>
            <a:ext cx="5646125" cy="2483832"/>
          </a:xfrm>
          <a:prstGeom prst="rect">
            <a:avLst/>
          </a:prstGeom>
        </p:spPr>
      </p:pic>
      <p:pic>
        <p:nvPicPr>
          <p:cNvPr id="13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AC13A3FD-0D97-441E-D317-BD0E22B2A4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52" y="3767575"/>
            <a:ext cx="5497536" cy="27421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DCA801A-05E9-1996-B4C5-44653CF4BD2B}"/>
              </a:ext>
            </a:extLst>
          </p:cNvPr>
          <p:cNvSpPr txBox="1"/>
          <p:nvPr/>
        </p:nvSpPr>
        <p:spPr>
          <a:xfrm>
            <a:off x="1962823" y="2960361"/>
            <a:ext cx="400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Landing Page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D55638-1F83-E940-30FF-F983F0C42D61}"/>
              </a:ext>
            </a:extLst>
          </p:cNvPr>
          <p:cNvSpPr txBox="1"/>
          <p:nvPr/>
        </p:nvSpPr>
        <p:spPr>
          <a:xfrm>
            <a:off x="6998066" y="2878513"/>
            <a:ext cx="2944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 up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DDAE51-C662-CF4D-88B4-6A58FD4FB795}"/>
              </a:ext>
            </a:extLst>
          </p:cNvPr>
          <p:cNvSpPr txBox="1"/>
          <p:nvPr/>
        </p:nvSpPr>
        <p:spPr>
          <a:xfrm>
            <a:off x="490502" y="5855998"/>
            <a:ext cx="136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Login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BE4173-88B5-FB12-5594-1E1ADE8B3EAB}"/>
              </a:ext>
            </a:extLst>
          </p:cNvPr>
          <p:cNvSpPr txBox="1"/>
          <p:nvPr/>
        </p:nvSpPr>
        <p:spPr>
          <a:xfrm>
            <a:off x="7977282" y="6398703"/>
            <a:ext cx="228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Dashboard</a:t>
            </a:r>
            <a:endParaRPr lang="en-IN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4AA705-5CF1-EE68-4157-6CA1A0316B0F}"/>
              </a:ext>
            </a:extLst>
          </p:cNvPr>
          <p:cNvSpPr txBox="1"/>
          <p:nvPr/>
        </p:nvSpPr>
        <p:spPr>
          <a:xfrm>
            <a:off x="1744820" y="3293130"/>
            <a:ext cx="228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Landing Page</a:t>
            </a:r>
            <a:endParaRPr lang="en-IN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B41828-7A12-F2CD-BCF5-1EB456F615AA}"/>
              </a:ext>
            </a:extLst>
          </p:cNvPr>
          <p:cNvSpPr txBox="1"/>
          <p:nvPr/>
        </p:nvSpPr>
        <p:spPr>
          <a:xfrm>
            <a:off x="7995530" y="3311265"/>
            <a:ext cx="228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Signup Portal</a:t>
            </a:r>
            <a:endParaRPr lang="en-IN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C5D8B9-9962-B501-94AE-3BF8042D4AFB}"/>
              </a:ext>
            </a:extLst>
          </p:cNvPr>
          <p:cNvSpPr txBox="1"/>
          <p:nvPr/>
        </p:nvSpPr>
        <p:spPr>
          <a:xfrm>
            <a:off x="1962823" y="6488668"/>
            <a:ext cx="228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Login Portal</a:t>
            </a:r>
            <a:endParaRPr lang="en-IN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955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47162B-0933-EBB5-7585-4B2E4BB9B5D5}"/>
              </a:ext>
            </a:extLst>
          </p:cNvPr>
          <p:cNvSpPr/>
          <p:nvPr/>
        </p:nvSpPr>
        <p:spPr>
          <a:xfrm>
            <a:off x="266219" y="2006830"/>
            <a:ext cx="10539603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cap="none" spc="0" dirty="0">
                <a:ln w="0"/>
                <a:solidFill>
                  <a:schemeClr val="tx2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Question An</a:t>
            </a:r>
            <a:r>
              <a:rPr lang="en-US" sz="6600" dirty="0">
                <a:ln w="0"/>
                <a:solidFill>
                  <a:schemeClr val="tx2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d Answers</a:t>
            </a:r>
            <a:endParaRPr lang="en-US" sz="6600" cap="none" spc="0" dirty="0">
              <a:ln w="0"/>
              <a:solidFill>
                <a:schemeClr val="tx2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37092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040EDC9-1F48-4DC7-9C0D-8B80DA94268C}"/>
              </a:ext>
            </a:extLst>
          </p:cNvPr>
          <p:cNvSpPr/>
          <p:nvPr/>
        </p:nvSpPr>
        <p:spPr>
          <a:xfrm>
            <a:off x="1589315" y="255112"/>
            <a:ext cx="901337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2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FUTURE ENHANCEMENT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EDC681-F255-6506-97E0-EFF30009A2FD}"/>
              </a:ext>
            </a:extLst>
          </p:cNvPr>
          <p:cNvSpPr txBox="1"/>
          <p:nvPr/>
        </p:nvSpPr>
        <p:spPr>
          <a:xfrm>
            <a:off x="1283007" y="1476054"/>
            <a:ext cx="10308739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We would like to make our project multilingual, so it can be browsed with any language. 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Update user can be implemented.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Live broadcasts like sports, and news.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Make personalized advertising.</a:t>
            </a:r>
          </a:p>
          <a:p>
            <a:pPr algn="just">
              <a:lnSpc>
                <a:spcPct val="150000"/>
              </a:lnSpc>
            </a:pPr>
            <a:endParaRPr lang="en-US" sz="2800" dirty="0">
              <a:solidFill>
                <a:schemeClr val="tx1">
                  <a:lumMod val="9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tx1">
                  <a:lumMod val="9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tx1">
                  <a:lumMod val="9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60342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3D98C8-5481-267C-1FCD-1BA56E3342E3}"/>
              </a:ext>
            </a:extLst>
          </p:cNvPr>
          <p:cNvSpPr/>
          <p:nvPr/>
        </p:nvSpPr>
        <p:spPr>
          <a:xfrm>
            <a:off x="1438185" y="1939642"/>
            <a:ext cx="8842851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96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94284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815806-274F-6FD6-D46E-DF35F7873B17}"/>
              </a:ext>
            </a:extLst>
          </p:cNvPr>
          <p:cNvSpPr/>
          <p:nvPr/>
        </p:nvSpPr>
        <p:spPr>
          <a:xfrm>
            <a:off x="2517773" y="0"/>
            <a:ext cx="70342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Our Team Members-</a:t>
            </a:r>
            <a:endParaRPr lang="en-US" sz="54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86053-D187-A87B-F180-096E753D77F9}"/>
              </a:ext>
            </a:extLst>
          </p:cNvPr>
          <p:cNvSpPr txBox="1"/>
          <p:nvPr/>
        </p:nvSpPr>
        <p:spPr>
          <a:xfrm>
            <a:off x="571065" y="5063490"/>
            <a:ext cx="2641530" cy="49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Utkarsh Chaudhary</a:t>
            </a:r>
          </a:p>
        </p:txBody>
      </p:sp>
      <p:pic>
        <p:nvPicPr>
          <p:cNvPr id="14" name="Picture 13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2015BA4D-2181-F2FB-6D6C-59DB68509A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415" y="2020165"/>
            <a:ext cx="2285323" cy="2285323"/>
          </a:xfrm>
          <a:prstGeom prst="ellipse">
            <a:avLst/>
          </a:prstGeom>
          <a:ln w="6350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15" descr="A person taking a selfie&#10;&#10;Description automatically generated">
            <a:extLst>
              <a:ext uri="{FF2B5EF4-FFF2-40B4-BE49-F238E27FC236}">
                <a16:creationId xmlns:a16="http://schemas.microsoft.com/office/drawing/2014/main" id="{FA39172C-908A-E84E-4B0A-06BCA3E40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415" y="2085015"/>
            <a:ext cx="2285323" cy="2472079"/>
          </a:xfrm>
          <a:prstGeom prst="ellipse">
            <a:avLst/>
          </a:prstGeom>
          <a:ln w="6350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3088780-03D7-26ED-0695-355739194D7F}"/>
              </a:ext>
            </a:extLst>
          </p:cNvPr>
          <p:cNvSpPr txBox="1"/>
          <p:nvPr/>
        </p:nvSpPr>
        <p:spPr>
          <a:xfrm>
            <a:off x="4937388" y="5063488"/>
            <a:ext cx="2641530" cy="49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Rishita  Saha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9EED82-E64A-C753-D509-7B7C036EE732}"/>
              </a:ext>
            </a:extLst>
          </p:cNvPr>
          <p:cNvSpPr txBox="1"/>
          <p:nvPr/>
        </p:nvSpPr>
        <p:spPr>
          <a:xfrm>
            <a:off x="8748990" y="5063487"/>
            <a:ext cx="2641530" cy="49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Shivansh Bohra</a:t>
            </a:r>
          </a:p>
        </p:txBody>
      </p:sp>
      <p:pic>
        <p:nvPicPr>
          <p:cNvPr id="20" name="Picture 19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0E3DB69B-1E9A-78F2-3E20-F76C1629C1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30" y="2181258"/>
            <a:ext cx="2123308" cy="2263521"/>
          </a:xfrm>
          <a:prstGeom prst="ellipse">
            <a:avLst/>
          </a:prstGeom>
          <a:ln w="6350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34467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810FBB3-1948-2A96-9E4B-A0F72F342600}"/>
              </a:ext>
            </a:extLst>
          </p:cNvPr>
          <p:cNvSpPr/>
          <p:nvPr/>
        </p:nvSpPr>
        <p:spPr>
          <a:xfrm>
            <a:off x="2972545" y="10857"/>
            <a:ext cx="586631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INTRODUCTION</a:t>
            </a:r>
            <a:endParaRPr lang="en-US" sz="54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4FCAE-9B0C-0DB9-B91A-66168376EE6E}"/>
              </a:ext>
            </a:extLst>
          </p:cNvPr>
          <p:cNvSpPr txBox="1"/>
          <p:nvPr/>
        </p:nvSpPr>
        <p:spPr>
          <a:xfrm>
            <a:off x="1034834" y="934187"/>
            <a:ext cx="993256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Our  Major Project is Muzix  Application.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In our application a registered user can make multiple profiles and enjoy movies. 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It has the facility to search movies as per the requirement on the basis of language, rating, and genre.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This app uses a 3</a:t>
            </a:r>
            <a:r>
              <a:rPr lang="en-US" sz="3000" baseline="30000" dirty="0">
                <a:latin typeface="Angsana New" panose="02020603050405020304" pitchFamily="18" charset="-34"/>
                <a:cs typeface="Angsana New" panose="02020603050405020304" pitchFamily="18" charset="-34"/>
              </a:rPr>
              <a:t>rd</a:t>
            </a: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 party API to fetch movies.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Angsana New" panose="02020603050405020304" pitchFamily="18" charset="-34"/>
                <a:cs typeface="Angsana New" panose="02020603050405020304" pitchFamily="18" charset="-34"/>
              </a:rPr>
              <a:t>This app is compatible with all devices like tablets, Mobile, Desktops, Smart TVs, etc.</a:t>
            </a:r>
          </a:p>
          <a:p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endParaRPr lang="en-IN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72092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47162B-0933-EBB5-7585-4B2E4BB9B5D5}"/>
              </a:ext>
            </a:extLst>
          </p:cNvPr>
          <p:cNvSpPr/>
          <p:nvPr/>
        </p:nvSpPr>
        <p:spPr>
          <a:xfrm>
            <a:off x="1170330" y="46357"/>
            <a:ext cx="895346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2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BENEFITS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190A06-BCAB-CE29-D499-F32193247E11}"/>
              </a:ext>
            </a:extLst>
          </p:cNvPr>
          <p:cNvSpPr txBox="1"/>
          <p:nvPr/>
        </p:nvSpPr>
        <p:spPr>
          <a:xfrm>
            <a:off x="1588509" y="1331754"/>
            <a:ext cx="991685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3200" dirty="0">
              <a:solidFill>
                <a:schemeClr val="tx1">
                  <a:lumMod val="9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66B6B7-38E9-FDBD-3A4F-A702E1F52BDD}"/>
              </a:ext>
            </a:extLst>
          </p:cNvPr>
          <p:cNvSpPr txBox="1"/>
          <p:nvPr/>
        </p:nvSpPr>
        <p:spPr>
          <a:xfrm>
            <a:off x="500727" y="1057273"/>
            <a:ext cx="11541527" cy="7248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u="sng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Convenience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:- </a:t>
            </a: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 Our Muzix application offers the convenience of being able to watch movies anytime, anywhere with an internet connection.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u="sng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Efficient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:-  </a:t>
            </a: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It gives one platform to browse through all movies and choose any by personalized criteria and watch them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u="sng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Flexibility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: </a:t>
            </a: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Movie websites offer the flexibility to watch movies on different devices and at your own pace.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u="sng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Customize Playlist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: </a:t>
            </a: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Add any movie you want to watch later or rewatch to your favorite list.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just">
              <a:lnSpc>
                <a:spcPct val="150000"/>
              </a:lnSpc>
            </a:pPr>
            <a:endParaRPr lang="en-US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29945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191C188-8570-E9B1-13AF-0400B69F2BAA}"/>
              </a:ext>
            </a:extLst>
          </p:cNvPr>
          <p:cNvSpPr/>
          <p:nvPr/>
        </p:nvSpPr>
        <p:spPr>
          <a:xfrm>
            <a:off x="3382750" y="0"/>
            <a:ext cx="576151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ARCHITECTURE BACKEND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B0033C8-ED4A-5C64-F7FD-47A100185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898" y="720248"/>
            <a:ext cx="11524735" cy="60306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5AF997-556A-0B77-5858-59BA8C0B14C3}"/>
              </a:ext>
            </a:extLst>
          </p:cNvPr>
          <p:cNvSpPr txBox="1"/>
          <p:nvPr/>
        </p:nvSpPr>
        <p:spPr>
          <a:xfrm>
            <a:off x="2421926" y="5848865"/>
            <a:ext cx="1034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Eureka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8C05CA-BFE0-FEF6-EB02-4AE2128D26EE}"/>
              </a:ext>
            </a:extLst>
          </p:cNvPr>
          <p:cNvSpPr txBox="1"/>
          <p:nvPr/>
        </p:nvSpPr>
        <p:spPr>
          <a:xfrm>
            <a:off x="10540315" y="5479533"/>
            <a:ext cx="1034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TMDB</a:t>
            </a:r>
          </a:p>
        </p:txBody>
      </p:sp>
    </p:spTree>
    <p:extLst>
      <p:ext uri="{BB962C8B-B14F-4D97-AF65-F5344CB8AC3E}">
        <p14:creationId xmlns:p14="http://schemas.microsoft.com/office/powerpoint/2010/main" val="3977754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191C188-8570-E9B1-13AF-0400B69F2BAA}"/>
              </a:ext>
            </a:extLst>
          </p:cNvPr>
          <p:cNvSpPr/>
          <p:nvPr/>
        </p:nvSpPr>
        <p:spPr>
          <a:xfrm>
            <a:off x="4650732" y="66921"/>
            <a:ext cx="289053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FLOWCHART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3BE799A-1885-1261-796A-2FA06E433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345" y="779525"/>
            <a:ext cx="11330608" cy="582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272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47162B-0933-EBB5-7585-4B2E4BB9B5D5}"/>
              </a:ext>
            </a:extLst>
          </p:cNvPr>
          <p:cNvSpPr/>
          <p:nvPr/>
        </p:nvSpPr>
        <p:spPr>
          <a:xfrm>
            <a:off x="1507609" y="225704"/>
            <a:ext cx="895346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tx2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TOOLS &amp; TECHNOLOGIES</a:t>
            </a:r>
            <a:endParaRPr lang="en-US" sz="5400" b="0" cap="none" spc="0" dirty="0">
              <a:ln w="0"/>
              <a:solidFill>
                <a:schemeClr val="tx2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DEC014-D0A4-FCDA-5AA7-D257F7606F2E}"/>
              </a:ext>
            </a:extLst>
          </p:cNvPr>
          <p:cNvSpPr txBox="1"/>
          <p:nvPr/>
        </p:nvSpPr>
        <p:spPr>
          <a:xfrm>
            <a:off x="5040483" y="1248432"/>
            <a:ext cx="211103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800" u="sng" dirty="0">
                <a:solidFill>
                  <a:schemeClr val="accent3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Database</a:t>
            </a:r>
            <a:endParaRPr lang="en-US" sz="3600" u="sng" dirty="0">
              <a:solidFill>
                <a:schemeClr val="accent3">
                  <a:lumMod val="5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36826F-A8FF-95E5-CB3B-964920846822}"/>
              </a:ext>
            </a:extLst>
          </p:cNvPr>
          <p:cNvSpPr txBox="1"/>
          <p:nvPr/>
        </p:nvSpPr>
        <p:spPr>
          <a:xfrm>
            <a:off x="1611349" y="2812788"/>
            <a:ext cx="1652631" cy="76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b="1" dirty="0"/>
              <a:t>1.MySql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E87E92F-464A-491B-563A-108B57297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8456" y="3115549"/>
            <a:ext cx="1732195" cy="46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earn MySQL Tutorial - javatpoint">
            <a:extLst>
              <a:ext uri="{FF2B5EF4-FFF2-40B4-BE49-F238E27FC236}">
                <a16:creationId xmlns:a16="http://schemas.microsoft.com/office/drawing/2014/main" id="{FE98DE08-74F1-AC01-763A-9622A540C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617" y="2871325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448565-0E07-DF53-801D-9A07F3D697C7}"/>
              </a:ext>
            </a:extLst>
          </p:cNvPr>
          <p:cNvSpPr txBox="1"/>
          <p:nvPr/>
        </p:nvSpPr>
        <p:spPr>
          <a:xfrm>
            <a:off x="6075287" y="1906899"/>
            <a:ext cx="2111034" cy="167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endParaRPr lang="en-US" dirty="0"/>
          </a:p>
          <a:p>
            <a:pPr>
              <a:lnSpc>
                <a:spcPct val="300000"/>
              </a:lnSpc>
            </a:pPr>
            <a:r>
              <a:rPr lang="en-US" b="1" dirty="0"/>
              <a:t>2. </a:t>
            </a:r>
            <a:r>
              <a:rPr lang="en-US" sz="2000" b="1" dirty="0"/>
              <a:t>Mongo Db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983612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47162B-0933-EBB5-7585-4B2E4BB9B5D5}"/>
              </a:ext>
            </a:extLst>
          </p:cNvPr>
          <p:cNvSpPr/>
          <p:nvPr/>
        </p:nvSpPr>
        <p:spPr>
          <a:xfrm>
            <a:off x="1507609" y="225704"/>
            <a:ext cx="895346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tx2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TOOLS &amp; TECHNOLOGIES</a:t>
            </a:r>
            <a:endParaRPr lang="en-US" sz="5400" b="0" cap="none" spc="0" dirty="0">
              <a:ln w="0"/>
              <a:solidFill>
                <a:schemeClr val="tx2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29BFCF-199A-39F8-5CE9-6066F06AAEF7}"/>
              </a:ext>
            </a:extLst>
          </p:cNvPr>
          <p:cNvSpPr txBox="1"/>
          <p:nvPr/>
        </p:nvSpPr>
        <p:spPr>
          <a:xfrm>
            <a:off x="5043495" y="956201"/>
            <a:ext cx="270545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800" u="sng" dirty="0">
                <a:solidFill>
                  <a:schemeClr val="accent3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Backend</a:t>
            </a:r>
          </a:p>
          <a:p>
            <a:pPr algn="just">
              <a:lnSpc>
                <a:spcPct val="150000"/>
              </a:lnSpc>
            </a:pPr>
            <a:endParaRPr lang="en-US" sz="3000" dirty="0">
              <a:solidFill>
                <a:schemeClr val="accent6">
                  <a:lumMod val="40000"/>
                  <a:lumOff val="6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EB11B3-A85C-68FC-AA92-4D91BAC643E2}"/>
              </a:ext>
            </a:extLst>
          </p:cNvPr>
          <p:cNvSpPr txBox="1"/>
          <p:nvPr/>
        </p:nvSpPr>
        <p:spPr>
          <a:xfrm>
            <a:off x="2007992" y="1966719"/>
            <a:ext cx="2631120" cy="3259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1. </a:t>
            </a:r>
            <a:r>
              <a:rPr lang="en-US" b="1" dirty="0"/>
              <a:t>Spring Boot</a:t>
            </a:r>
          </a:p>
          <a:p>
            <a:pPr>
              <a:lnSpc>
                <a:spcPct val="300000"/>
              </a:lnSpc>
            </a:pPr>
            <a:r>
              <a:rPr lang="en-US" b="1" dirty="0"/>
              <a:t>2. Eureka Server</a:t>
            </a:r>
          </a:p>
          <a:p>
            <a:pPr>
              <a:lnSpc>
                <a:spcPct val="300000"/>
              </a:lnSpc>
            </a:pPr>
            <a:r>
              <a:rPr lang="en-US" b="1" dirty="0"/>
              <a:t>3. API Gateway</a:t>
            </a:r>
          </a:p>
          <a:p>
            <a:pPr>
              <a:lnSpc>
                <a:spcPct val="300000"/>
              </a:lnSpc>
            </a:pPr>
            <a:r>
              <a:rPr lang="en-US" b="1" dirty="0"/>
              <a:t>4.Feign Client</a:t>
            </a:r>
          </a:p>
        </p:txBody>
      </p:sp>
      <p:pic>
        <p:nvPicPr>
          <p:cNvPr id="1026" name="Picture 2" descr="Spring Boot (@springboot) / Twitter">
            <a:extLst>
              <a:ext uri="{FF2B5EF4-FFF2-40B4-BE49-F238E27FC236}">
                <a16:creationId xmlns:a16="http://schemas.microsoft.com/office/drawing/2014/main" id="{78B31008-90E0-7CE5-173F-9FBF16E77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047" y="2410311"/>
            <a:ext cx="478036" cy="47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5833020-9CA9-F660-9C6F-1F2A2603FF1E}"/>
              </a:ext>
            </a:extLst>
          </p:cNvPr>
          <p:cNvSpPr txBox="1"/>
          <p:nvPr/>
        </p:nvSpPr>
        <p:spPr>
          <a:xfrm>
            <a:off x="6570605" y="1841488"/>
            <a:ext cx="3165446" cy="3259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b="1" dirty="0"/>
              <a:t>5.Java</a:t>
            </a:r>
          </a:p>
          <a:p>
            <a:pPr>
              <a:lnSpc>
                <a:spcPct val="300000"/>
              </a:lnSpc>
            </a:pPr>
            <a:r>
              <a:rPr lang="en-US" b="1" dirty="0"/>
              <a:t>6.Rabbit MQ</a:t>
            </a:r>
          </a:p>
          <a:p>
            <a:pPr>
              <a:lnSpc>
                <a:spcPct val="300000"/>
              </a:lnSpc>
            </a:pPr>
            <a:r>
              <a:rPr lang="en-US" b="1" dirty="0"/>
              <a:t>7. JWT Token</a:t>
            </a:r>
          </a:p>
          <a:p>
            <a:pPr>
              <a:lnSpc>
                <a:spcPct val="300000"/>
              </a:lnSpc>
            </a:pPr>
            <a:r>
              <a:rPr lang="en-US" b="1" dirty="0"/>
              <a:t>8.Docker</a:t>
            </a:r>
            <a:endParaRPr lang="en-IN" b="1" dirty="0"/>
          </a:p>
        </p:txBody>
      </p:sp>
      <p:pic>
        <p:nvPicPr>
          <p:cNvPr id="1028" name="Picture 4" descr="Docker - Visual Studio Marketplace">
            <a:extLst>
              <a:ext uri="{FF2B5EF4-FFF2-40B4-BE49-F238E27FC236}">
                <a16:creationId xmlns:a16="http://schemas.microsoft.com/office/drawing/2014/main" id="{EAF1FC80-5263-C6AE-2912-30BC6AFD3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182" y="4363579"/>
            <a:ext cx="712835" cy="60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and why we updated RabbitMQ queues on production - DEV Community">
            <a:extLst>
              <a:ext uri="{FF2B5EF4-FFF2-40B4-BE49-F238E27FC236}">
                <a16:creationId xmlns:a16="http://schemas.microsoft.com/office/drawing/2014/main" id="{875696AC-9E9C-D801-7A9A-A7E978F51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815" y="3002851"/>
            <a:ext cx="593710" cy="42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rvice Registry and Discovery with Eureka">
            <a:extLst>
              <a:ext uri="{FF2B5EF4-FFF2-40B4-BE49-F238E27FC236}">
                <a16:creationId xmlns:a16="http://schemas.microsoft.com/office/drawing/2014/main" id="{B682B9EB-218C-A73B-8208-00E725D5B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735" y="3226507"/>
            <a:ext cx="691080" cy="39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acking JSON Web Token (JWT). Hey, | by pwnzzzz | 101-writeups | Medium">
            <a:extLst>
              <a:ext uri="{FF2B5EF4-FFF2-40B4-BE49-F238E27FC236}">
                <a16:creationId xmlns:a16="http://schemas.microsoft.com/office/drawing/2014/main" id="{7DB39444-F226-B049-B76B-49B83C091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845" y="3738240"/>
            <a:ext cx="1345615" cy="42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ntroduction to Java | Coursera">
            <a:extLst>
              <a:ext uri="{FF2B5EF4-FFF2-40B4-BE49-F238E27FC236}">
                <a16:creationId xmlns:a16="http://schemas.microsoft.com/office/drawing/2014/main" id="{FDA92C48-E2D8-C9A2-1236-029364CB8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806" y="2236030"/>
            <a:ext cx="550531" cy="55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043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47162B-0933-EBB5-7585-4B2E4BB9B5D5}"/>
              </a:ext>
            </a:extLst>
          </p:cNvPr>
          <p:cNvSpPr/>
          <p:nvPr/>
        </p:nvSpPr>
        <p:spPr>
          <a:xfrm>
            <a:off x="1507609" y="225704"/>
            <a:ext cx="895346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tx2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TOOLS &amp; TECHNOLOGIES</a:t>
            </a:r>
            <a:endParaRPr lang="en-US" sz="5400" b="0" cap="none" spc="0" dirty="0">
              <a:ln w="0"/>
              <a:solidFill>
                <a:schemeClr val="tx2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CBF155-427D-25B5-2E17-9D541E1A56C1}"/>
              </a:ext>
            </a:extLst>
          </p:cNvPr>
          <p:cNvSpPr txBox="1"/>
          <p:nvPr/>
        </p:nvSpPr>
        <p:spPr>
          <a:xfrm>
            <a:off x="4847440" y="1085510"/>
            <a:ext cx="270545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800" u="sng" dirty="0">
                <a:solidFill>
                  <a:schemeClr val="accent3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Frontend</a:t>
            </a:r>
          </a:p>
          <a:p>
            <a:pPr algn="just">
              <a:lnSpc>
                <a:spcPct val="150000"/>
              </a:lnSpc>
            </a:pPr>
            <a:endParaRPr lang="en-US" sz="3000" dirty="0">
              <a:solidFill>
                <a:schemeClr val="accent6">
                  <a:lumMod val="40000"/>
                  <a:lumOff val="6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DAF2FD-D880-DA89-EDF5-E601FF92981B}"/>
              </a:ext>
            </a:extLst>
          </p:cNvPr>
          <p:cNvSpPr txBox="1"/>
          <p:nvPr/>
        </p:nvSpPr>
        <p:spPr>
          <a:xfrm>
            <a:off x="1537969" y="1940094"/>
            <a:ext cx="2631120" cy="3259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en-US" b="1" dirty="0"/>
              <a:t>Angular</a:t>
            </a:r>
          </a:p>
          <a:p>
            <a:pPr>
              <a:lnSpc>
                <a:spcPct val="300000"/>
              </a:lnSpc>
            </a:pPr>
            <a:r>
              <a:rPr lang="en-US" b="1" dirty="0"/>
              <a:t>2. Type Script</a:t>
            </a:r>
          </a:p>
          <a:p>
            <a:pPr>
              <a:lnSpc>
                <a:spcPct val="300000"/>
              </a:lnSpc>
            </a:pPr>
            <a:r>
              <a:rPr lang="en-US" b="1" dirty="0"/>
              <a:t>3. Boot Strap</a:t>
            </a:r>
          </a:p>
          <a:p>
            <a:pPr>
              <a:lnSpc>
                <a:spcPct val="300000"/>
              </a:lnSpc>
            </a:pPr>
            <a:r>
              <a:rPr lang="en-US" b="1" dirty="0"/>
              <a:t>4.HTML,CSS,JS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A5F0D1-8BA5-A874-E8C8-A456E8A90609}"/>
              </a:ext>
            </a:extLst>
          </p:cNvPr>
          <p:cNvSpPr txBox="1"/>
          <p:nvPr/>
        </p:nvSpPr>
        <p:spPr>
          <a:xfrm>
            <a:off x="6806340" y="2148052"/>
            <a:ext cx="2631120" cy="1597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b="1" dirty="0"/>
              <a:t>5.TMDB</a:t>
            </a:r>
          </a:p>
          <a:p>
            <a:pPr>
              <a:lnSpc>
                <a:spcPct val="300000"/>
              </a:lnSpc>
            </a:pPr>
            <a:r>
              <a:rPr lang="en-US" b="1" dirty="0"/>
              <a:t>6.Angular-Material</a:t>
            </a:r>
          </a:p>
        </p:txBody>
      </p:sp>
      <p:pic>
        <p:nvPicPr>
          <p:cNvPr id="2052" name="Picture 4" descr="TMDB - Movies &amp; TV Shows - Apps on Google Play">
            <a:extLst>
              <a:ext uri="{FF2B5EF4-FFF2-40B4-BE49-F238E27FC236}">
                <a16:creationId xmlns:a16="http://schemas.microsoft.com/office/drawing/2014/main" id="{F19B1F9A-EC6A-BAEB-2EF2-01787EBB8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3986" y="2352950"/>
            <a:ext cx="452049" cy="45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ngular (web framework) - Wikipedia">
            <a:extLst>
              <a:ext uri="{FF2B5EF4-FFF2-40B4-BE49-F238E27FC236}">
                <a16:creationId xmlns:a16="http://schemas.microsoft.com/office/drawing/2014/main" id="{A83C7EC5-3378-48B3-C660-DD38D62A8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947" y="2201787"/>
            <a:ext cx="523483" cy="52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ngular Material UI component library">
            <a:extLst>
              <a:ext uri="{FF2B5EF4-FFF2-40B4-BE49-F238E27FC236}">
                <a16:creationId xmlns:a16="http://schemas.microsoft.com/office/drawing/2014/main" id="{0F801F7C-3D78-318B-9D34-9FFE01560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3986" y="3260482"/>
            <a:ext cx="452049" cy="48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ow CSS, JavaScript, &amp; HTML make the best combo for frontend development |  TechGig">
            <a:extLst>
              <a:ext uri="{FF2B5EF4-FFF2-40B4-BE49-F238E27FC236}">
                <a16:creationId xmlns:a16="http://schemas.microsoft.com/office/drawing/2014/main" id="{6BDE9A86-060F-5535-0C57-092AEC9ED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366" y="4801781"/>
            <a:ext cx="689568" cy="38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Bootstrap (front-end framework) - Wikipedia">
            <a:extLst>
              <a:ext uri="{FF2B5EF4-FFF2-40B4-BE49-F238E27FC236}">
                <a16:creationId xmlns:a16="http://schemas.microsoft.com/office/drawing/2014/main" id="{7DF04406-A12F-38C0-BA4E-B2DEC7F3B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947" y="3866745"/>
            <a:ext cx="491707" cy="39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TypeScript (@typescript) / Twitter">
            <a:extLst>
              <a:ext uri="{FF2B5EF4-FFF2-40B4-BE49-F238E27FC236}">
                <a16:creationId xmlns:a16="http://schemas.microsoft.com/office/drawing/2014/main" id="{FEEB83DD-3F49-B513-AF29-D7F99C28D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3732052" y="2979508"/>
            <a:ext cx="491707" cy="49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285183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2796</TotalTime>
  <Words>360</Words>
  <Application>Microsoft Office PowerPoint</Application>
  <PresentationFormat>Widescreen</PresentationFormat>
  <Paragraphs>72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Aharoni</vt:lpstr>
      <vt:lpstr>Angsana New</vt:lpstr>
      <vt:lpstr>Arial</vt:lpstr>
      <vt:lpstr>Century Gothic</vt:lpstr>
      <vt:lpstr>Times New Roman</vt:lpstr>
      <vt:lpstr>Wingdings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RISHITA SAHA</dc:creator>
  <cp:lastModifiedBy>RISHITA SAHA</cp:lastModifiedBy>
  <cp:revision>15</cp:revision>
  <dcterms:created xsi:type="dcterms:W3CDTF">2023-02-28T08:46:20Z</dcterms:created>
  <dcterms:modified xsi:type="dcterms:W3CDTF">2023-03-06T16:50:32Z</dcterms:modified>
</cp:coreProperties>
</file>